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94" y="-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5CE5-AD73-4554-8C92-415A34BF9926}" type="datetimeFigureOut">
              <a:rPr lang="bg-BG" smtClean="0"/>
              <a:t>19.1.2014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51961-97FD-47B2-8C4E-9DAC05FFFEB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3008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Woo\Desktop\Untitled-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Woo\Downloads\TeamBlade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416" y="49294"/>
            <a:ext cx="3467584" cy="223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Woo\Desktop\teamwor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682" y="3886200"/>
            <a:ext cx="4728553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2730" y="816114"/>
            <a:ext cx="53463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MONOPOLY </a:t>
            </a:r>
            <a:r>
              <a:rPr lang="en-US" sz="40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GAmE</a:t>
            </a:r>
            <a:endParaRPr lang="en-US" sz="40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892" y="3062514"/>
            <a:ext cx="614449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u="sng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MEMBERS</a:t>
            </a:r>
            <a:r>
              <a:rPr lang="en-US" sz="32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:</a:t>
            </a:r>
          </a:p>
          <a:p>
            <a:pPr algn="just"/>
            <a:r>
              <a:rPr lang="en-US" sz="3200" b="1" cap="all" dirty="0" err="1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Yoanna</a:t>
            </a:r>
            <a:r>
              <a:rPr lang="en-US" sz="32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  </a:t>
            </a:r>
            <a:r>
              <a:rPr lang="en-US" sz="32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Mareva</a:t>
            </a:r>
            <a:endParaRPr lang="en-US" sz="32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pPr algn="just"/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Geno</a:t>
            </a:r>
            <a:r>
              <a:rPr lang="en-US" sz="28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  </a:t>
            </a:r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Genov</a:t>
            </a:r>
            <a:endParaRPr lang="en-US" sz="28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pPr algn="just"/>
            <a:r>
              <a:rPr lang="en-US" sz="2800" b="1" cap="all" dirty="0" err="1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Svetoslav</a:t>
            </a:r>
            <a:r>
              <a:rPr lang="en-US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 </a:t>
            </a:r>
            <a:r>
              <a:rPr lang="en-US" sz="28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  </a:t>
            </a:r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Enchev</a:t>
            </a:r>
            <a:endParaRPr lang="en-US" sz="28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pPr algn="just"/>
            <a:r>
              <a:rPr lang="en-US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Martin  </a:t>
            </a:r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Antonov</a:t>
            </a:r>
            <a:endParaRPr lang="en-US" sz="28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pPr algn="just"/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Svetlozar</a:t>
            </a:r>
            <a:r>
              <a:rPr lang="en-US" sz="28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 </a:t>
            </a:r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todorov</a:t>
            </a:r>
            <a:endParaRPr lang="en-US" sz="28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pPr algn="just"/>
            <a:r>
              <a:rPr lang="en-US" sz="28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Martin  </a:t>
            </a:r>
            <a:r>
              <a:rPr lang="en-US" sz="2800" b="1" cap="all" dirty="0" err="1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T</a:t>
            </a:r>
            <a:r>
              <a:rPr lang="en-US" sz="28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onkov</a:t>
            </a:r>
            <a:endParaRPr lang="en-US" sz="28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  <a:p>
            <a:endParaRPr lang="bg-B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977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ea typeface="Adobe Song Std L" pitchFamily="18" charset="-128"/>
              </a:rPr>
              <a:t>Demo</a:t>
            </a:r>
            <a:endParaRPr lang="bg-BG" dirty="0"/>
          </a:p>
        </p:txBody>
      </p:sp>
      <p:pic>
        <p:nvPicPr>
          <p:cNvPr id="2050" name="Picture 2" descr="C:\Users\Woo\Desktop\PNGFILES\MONPR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482046"/>
            <a:ext cx="4811711" cy="4905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51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ea typeface="Adobe Song Std L" pitchFamily="18" charset="-128"/>
                <a:cs typeface="+mn-cs"/>
              </a:rPr>
              <a:t>Technical implementation</a:t>
            </a:r>
            <a:endParaRPr lang="bg-BG" sz="40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ea typeface="Adobe Song Std L" pitchFamily="18" charset="-128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133600"/>
            <a:ext cx="8991600" cy="4525963"/>
          </a:xfrm>
        </p:spPr>
        <p:txBody>
          <a:bodyPr>
            <a:noAutofit/>
          </a:bodyPr>
          <a:lstStyle/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Rules</a:t>
            </a:r>
          </a:p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Gameplay</a:t>
            </a:r>
          </a:p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Technicalities</a:t>
            </a:r>
          </a:p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Known Issues</a:t>
            </a:r>
          </a:p>
          <a:p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+mj-lt"/>
                <a:ea typeface="Adobe Song Std L" pitchFamily="18" charset="-128"/>
              </a:rPr>
              <a:t>Further development</a:t>
            </a:r>
            <a:endParaRPr lang="bg-BG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latin typeface="+mj-lt"/>
              <a:ea typeface="Adobe Song Std L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0596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981200"/>
            <a:ext cx="9144000" cy="1828800"/>
          </a:xfrm>
        </p:spPr>
        <p:txBody>
          <a:bodyPr>
            <a:normAutofit/>
          </a:bodyPr>
          <a:lstStyle/>
          <a:p>
            <a:r>
              <a:rPr lang="en-US" sz="66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ea typeface="Adobe Song Std L" pitchFamily="18" charset="-128"/>
                <a:cs typeface="+mn-cs"/>
              </a:rPr>
              <a:t>Let’s play!</a:t>
            </a:r>
            <a:endParaRPr lang="bg-BG" sz="66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  <a:ea typeface="Adobe Song Std L" pitchFamily="18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989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29</Words>
  <Application>Microsoft Office PowerPoint</Application>
  <PresentationFormat>On-screen Show (4:3)</PresentationFormat>
  <Paragraphs>16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Demo</vt:lpstr>
      <vt:lpstr>Technical implementation</vt:lpstr>
      <vt:lpstr>Let’s play!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</dc:creator>
  <cp:lastModifiedBy>Woo</cp:lastModifiedBy>
  <cp:revision>12</cp:revision>
  <dcterms:created xsi:type="dcterms:W3CDTF">2006-08-16T00:00:00Z</dcterms:created>
  <dcterms:modified xsi:type="dcterms:W3CDTF">2014-01-19T19:18:04Z</dcterms:modified>
</cp:coreProperties>
</file>

<file path=docProps/thumbnail.jpeg>
</file>